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36A-07FC-4C2F-BDCF-6F6296A804E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0202-0939-40FA-B2D7-E55E67470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36A-07FC-4C2F-BDCF-6F6296A804E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0202-0939-40FA-B2D7-E55E67470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2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36A-07FC-4C2F-BDCF-6F6296A804E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0202-0939-40FA-B2D7-E55E67470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4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36A-07FC-4C2F-BDCF-6F6296A804E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0202-0939-40FA-B2D7-E55E67470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7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36A-07FC-4C2F-BDCF-6F6296A804E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0202-0939-40FA-B2D7-E55E67470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1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36A-07FC-4C2F-BDCF-6F6296A804E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0202-0939-40FA-B2D7-E55E67470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36A-07FC-4C2F-BDCF-6F6296A804E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0202-0939-40FA-B2D7-E55E67470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0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36A-07FC-4C2F-BDCF-6F6296A804E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0202-0939-40FA-B2D7-E55E67470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8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36A-07FC-4C2F-BDCF-6F6296A804E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0202-0939-40FA-B2D7-E55E67470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1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36A-07FC-4C2F-BDCF-6F6296A804E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0202-0939-40FA-B2D7-E55E67470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1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36A-07FC-4C2F-BDCF-6F6296A804E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0202-0939-40FA-B2D7-E55E67470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8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5036A-07FC-4C2F-BDCF-6F6296A804E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0202-0939-40FA-B2D7-E55E67470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0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528"/>
            <a:ext cx="12192001" cy="6862528"/>
          </a:xfrm>
        </p:spPr>
      </p:pic>
      <p:sp>
        <p:nvSpPr>
          <p:cNvPr id="8" name="Rectangle 7"/>
          <p:cNvSpPr/>
          <p:nvPr/>
        </p:nvSpPr>
        <p:spPr>
          <a:xfrm>
            <a:off x="-2" y="16425"/>
            <a:ext cx="12192000" cy="6858000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1200" b="1" dirty="0" smtClean="0"/>
              <a:t>Database Experts</a:t>
            </a:r>
          </a:p>
          <a:p>
            <a:pPr algn="ctr"/>
            <a:r>
              <a:rPr lang="en-US" sz="2000" b="1" dirty="0" smtClean="0"/>
              <a:t>IT Consultants, Inc.</a:t>
            </a:r>
            <a:endParaRPr lang="en-US" sz="2000" b="1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2016.12.09</a:t>
            </a:r>
          </a:p>
          <a:p>
            <a:pPr algn="ctr"/>
            <a:r>
              <a:rPr lang="en-US" sz="1400" dirty="0" smtClean="0"/>
              <a:t>Yeonkyu / Nate / Jordan</a:t>
            </a:r>
          </a:p>
          <a:p>
            <a:pPr algn="ctr"/>
            <a:r>
              <a:rPr lang="en-US" sz="1400" dirty="0" smtClean="0"/>
              <a:t>Trevor / </a:t>
            </a:r>
            <a:r>
              <a:rPr lang="en-US" sz="1400" dirty="0" err="1" smtClean="0"/>
              <a:t>Dudayeb</a:t>
            </a:r>
            <a:endParaRPr lang="en-US" sz="1400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4724399" y="1110342"/>
            <a:ext cx="2743200" cy="27432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685393" y="2217282"/>
            <a:ext cx="77724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342" y="4865769"/>
            <a:ext cx="719311" cy="7193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29196" y="5793972"/>
            <a:ext cx="2133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IT Consultants, Inc.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317591"/>
            <a:ext cx="1219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Proposal For The Granite Shop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1238" y="281360"/>
            <a:ext cx="5831352" cy="567335"/>
          </a:xfrm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Common Paper System Issues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303"/>
            <a:ext cx="12192000" cy="558769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76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-2" y="1270303"/>
            <a:ext cx="12192000" cy="560412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13250" y="1785243"/>
            <a:ext cx="109618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Change is hard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Handwriting can be misread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Lead to costly mistakes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Miss deadlines  </a:t>
            </a:r>
          </a:p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Lack of consistency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Communication issues</a:t>
            </a:r>
          </a:p>
        </p:txBody>
      </p:sp>
    </p:spTree>
    <p:extLst>
      <p:ext uri="{BB962C8B-B14F-4D97-AF65-F5344CB8AC3E}">
        <p14:creationId xmlns:p14="http://schemas.microsoft.com/office/powerpoint/2010/main" val="119390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5058"/>
            <a:ext cx="12191998" cy="553294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12191998" cy="132505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4505" y="281360"/>
            <a:ext cx="4604853" cy="567335"/>
          </a:xfrm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Our Proposed Solution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826" y="1325058"/>
            <a:ext cx="12192000" cy="5532941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13250" y="1993063"/>
            <a:ext cx="109618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User friendly interactive </a:t>
            </a:r>
            <a:r>
              <a:rPr lang="en-US" sz="3200" dirty="0">
                <a:solidFill>
                  <a:schemeClr val="bg1"/>
                </a:solidFill>
              </a:rPr>
              <a:t>d</a:t>
            </a:r>
            <a:r>
              <a:rPr lang="en-US" sz="3200" dirty="0" smtClean="0">
                <a:solidFill>
                  <a:schemeClr val="bg1"/>
                </a:solidFill>
              </a:rPr>
              <a:t>atabase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Information is continuous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Information is linked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420530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63</Words>
  <Application>Microsoft Office PowerPoint</Application>
  <PresentationFormat>Widescreen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Jeong, Yeonkyu</dc:creator>
  <cp:lastModifiedBy>Jeong, Yeonkyu</cp:lastModifiedBy>
  <cp:revision>10</cp:revision>
  <dcterms:created xsi:type="dcterms:W3CDTF">2016-12-02T17:41:22Z</dcterms:created>
  <dcterms:modified xsi:type="dcterms:W3CDTF">2016-12-09T02:01:15Z</dcterms:modified>
</cp:coreProperties>
</file>